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13165980" y="952500"/>
            <a:ext cx="9525001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5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4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8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1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3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5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7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act Native Optimization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React Native Optimization</a:t>
            </a:r>
          </a:p>
        </p:txBody>
      </p:sp>
      <p:sp>
        <p:nvSpPr>
          <p:cNvPr id="120" name="Tips and how its work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Tips and how its works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Load Native modu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Load Native modules</a:t>
            </a:r>
          </a:p>
        </p:txBody>
      </p:sp>
      <p:pic>
        <p:nvPicPr>
          <p:cNvPr id="147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5940" y="3735416"/>
            <a:ext cx="17852120" cy="80231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0142" y="2183274"/>
            <a:ext cx="17863716" cy="934945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61056" y="1886456"/>
            <a:ext cx="18861888" cy="99430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6252" y="3222905"/>
            <a:ext cx="18091496" cy="72701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14955" y="2878215"/>
            <a:ext cx="16554090" cy="79595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VM Basic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VM Basic</a:t>
            </a:r>
          </a:p>
        </p:txBody>
      </p:sp>
      <p:pic>
        <p:nvPicPr>
          <p:cNvPr id="158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46059" y="3164964"/>
            <a:ext cx="7891882" cy="91640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77859" y="2218735"/>
            <a:ext cx="17228282" cy="92785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61703" y="2368322"/>
            <a:ext cx="17602063" cy="91540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75898" y="2073575"/>
            <a:ext cx="18232204" cy="95688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83330" y="2437946"/>
            <a:ext cx="16417340" cy="88401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How react work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react works?</a:t>
            </a:r>
          </a:p>
        </p:txBody>
      </p:sp>
      <p:pic>
        <p:nvPicPr>
          <p:cNvPr id="123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28554" y="2764786"/>
            <a:ext cx="11500102" cy="99644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8008" y="2201970"/>
            <a:ext cx="17747984" cy="93120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56728" y="1532023"/>
            <a:ext cx="15070544" cy="106519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53008" y="1868604"/>
            <a:ext cx="18277984" cy="99787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44305" y="2072900"/>
            <a:ext cx="17695390" cy="9570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00299" y="2271984"/>
            <a:ext cx="17383402" cy="91720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68580" y="1915938"/>
            <a:ext cx="17529373" cy="98154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8605" y="2632797"/>
            <a:ext cx="17472839" cy="84504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77368" y="2196220"/>
            <a:ext cx="17829264" cy="93235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08249" y="2046931"/>
            <a:ext cx="19167502" cy="96221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69444" y="2015184"/>
            <a:ext cx="18045112" cy="96856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How RN work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RN works?</a:t>
            </a:r>
          </a:p>
        </p:txBody>
      </p:sp>
      <p:pic>
        <p:nvPicPr>
          <p:cNvPr id="126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31278" y="2586278"/>
            <a:ext cx="10321444" cy="103214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17107" y="2261006"/>
            <a:ext cx="18149786" cy="91939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18749" y="1371295"/>
            <a:ext cx="13946502" cy="109734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84904" y="1947619"/>
            <a:ext cx="16575528" cy="98207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In General!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 General!</a:t>
            </a:r>
          </a:p>
        </p:txBody>
      </p:sp>
      <p:pic>
        <p:nvPicPr>
          <p:cNvPr id="195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54285" y="3363092"/>
            <a:ext cx="19075430" cy="87678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Optimization: Multi Thread In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Optimization: Multi Thread Init</a:t>
            </a:r>
          </a:p>
        </p:txBody>
      </p:sp>
      <p:pic>
        <p:nvPicPr>
          <p:cNvPr id="198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27321" y="2859251"/>
            <a:ext cx="2929358" cy="97754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Optimization: Multi Thread In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Optimization: Multi Thread Init</a:t>
            </a:r>
          </a:p>
        </p:txBody>
      </p:sp>
      <p:pic>
        <p:nvPicPr>
          <p:cNvPr id="201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11791" y="2692534"/>
            <a:ext cx="10160418" cy="101089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Lazy Module In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Lazy Module Init</a:t>
            </a:r>
          </a:p>
        </p:txBody>
      </p:sp>
      <p:pic>
        <p:nvPicPr>
          <p:cNvPr id="204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95904" y="2922730"/>
            <a:ext cx="9192192" cy="96485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VM Architectu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VM Architecture</a:t>
            </a:r>
          </a:p>
        </p:txBody>
      </p:sp>
      <p:pic>
        <p:nvPicPr>
          <p:cNvPr id="207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12099" y="3196591"/>
            <a:ext cx="18359802" cy="73228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Expensive Parsin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Expensive Parsing</a:t>
            </a:r>
          </a:p>
        </p:txBody>
      </p:sp>
      <p:pic>
        <p:nvPicPr>
          <p:cNvPr id="210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04171" y="2468029"/>
            <a:ext cx="17975658" cy="10557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re-Parsing Cach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Pre-Parsing Cache</a:t>
            </a:r>
          </a:p>
        </p:txBody>
      </p:sp>
      <p:pic>
        <p:nvPicPr>
          <p:cNvPr id="213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33072" y="2866049"/>
            <a:ext cx="9517856" cy="97619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Advantag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Advantages</a:t>
            </a:r>
          </a:p>
        </p:txBody>
      </p:sp>
      <p:sp>
        <p:nvSpPr>
          <p:cNvPr id="129" name="No WebView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No WebView</a:t>
            </a:r>
          </a:p>
          <a:p>
            <a:pPr/>
            <a:r>
              <a:t>No CSS</a:t>
            </a:r>
          </a:p>
          <a:p>
            <a:pPr/>
            <a:r>
              <a:t>No HTML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hank you!"/>
          <p:cNvSpPr txBox="1"/>
          <p:nvPr>
            <p:ph type="title"/>
          </p:nvPr>
        </p:nvSpPr>
        <p:spPr>
          <a:xfrm>
            <a:off x="1689100" y="5714999"/>
            <a:ext cx="21005801" cy="2286001"/>
          </a:xfrm>
          <a:prstGeom prst="rect">
            <a:avLst/>
          </a:prstGeom>
        </p:spPr>
        <p:txBody>
          <a:bodyPr/>
          <a:lstStyle/>
          <a:p>
            <a:pPr/>
            <a:r>
              <a:t>Thank you!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N in dept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RN in depth</a:t>
            </a:r>
          </a:p>
        </p:txBody>
      </p:sp>
      <p:pic>
        <p:nvPicPr>
          <p:cNvPr id="132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2052" y="2117936"/>
            <a:ext cx="18119896" cy="112581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3" name="01.png" descr="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35481" y="12797492"/>
            <a:ext cx="2692401" cy="52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4" name="01.png" descr="0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91694" y="12797492"/>
            <a:ext cx="2692401" cy="520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How RN works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RN works?</a:t>
            </a:r>
          </a:p>
        </p:txBody>
      </p:sp>
      <p:pic>
        <p:nvPicPr>
          <p:cNvPr id="137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31278" y="2586278"/>
            <a:ext cx="10321445" cy="103214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un react native ap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Run react native app</a:t>
            </a:r>
          </a:p>
        </p:txBody>
      </p:sp>
      <p:pic>
        <p:nvPicPr>
          <p:cNvPr id="140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23099" y="3629567"/>
            <a:ext cx="10337801" cy="7670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93044" y="2172477"/>
            <a:ext cx="18260156" cy="987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01.png" descr="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27144" y="2134935"/>
            <a:ext cx="18329712" cy="94461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